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6E6AB-7CB7-4F07-B529-49A5FF48A785}" v="696" dt="2021-03-05T14:21:31.739"/>
    <p1510:client id="{393A8A13-49E2-E236-E86E-F25B1A4623BD}" v="10" dt="2021-03-05T14:34:08.610"/>
    <p1510:client id="{5B5C82D3-86C1-17BF-CA26-F7560892D846}" v="378" dt="2021-03-11T20:30:12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>
                <a:ea typeface="+mj-lt"/>
                <a:cs typeface="+mj-lt"/>
              </a:rPr>
              <a:t>Prezentace</a:t>
            </a:r>
            <a:r>
              <a:rPr lang="en-US" dirty="0">
                <a:ea typeface="+mj-lt"/>
                <a:cs typeface="+mj-lt"/>
              </a:rPr>
              <a:t> a </a:t>
            </a:r>
            <a:r>
              <a:rPr lang="en-US" dirty="0" err="1">
                <a:ea typeface="+mj-lt"/>
                <a:cs typeface="+mj-lt"/>
              </a:rPr>
              <a:t>nabídka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produktů</a:t>
            </a:r>
            <a:r>
              <a:rPr lang="en-US" dirty="0">
                <a:ea typeface="+mj-lt"/>
                <a:cs typeface="+mj-lt"/>
              </a:rPr>
              <a:t> </a:t>
            </a:r>
            <a:endParaRPr lang="cs-CZ"/>
          </a:p>
          <a:p>
            <a:pPr algn="ctr"/>
            <a:r>
              <a:rPr lang="en-US" dirty="0" err="1">
                <a:ea typeface="+mj-lt"/>
                <a:cs typeface="+mj-lt"/>
              </a:rPr>
              <a:t>Æsthetic</a:t>
            </a:r>
            <a:r>
              <a:rPr lang="en-US" dirty="0">
                <a:ea typeface="+mj-lt"/>
                <a:cs typeface="+mj-lt"/>
              </a:rPr>
              <a:t> Essence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3E266-9649-42C1-9385-C3058E3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Kdo jsme a co děláme?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AA913-4C08-4359-9BB5-E49D3FE1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Jsme studentská firma žáků 3. ročníku střední školy a zabýváme se výrobou </a:t>
            </a:r>
            <a:r>
              <a:rPr lang="cs-CZ">
                <a:ea typeface="+mn-lt"/>
                <a:cs typeface="+mn-lt"/>
              </a:rPr>
              <a:t>ekologických, ručně vyráběných kosmetických produktů. </a:t>
            </a:r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 marL="0" indent="0" algn="r">
              <a:buNone/>
            </a:pPr>
            <a:r>
              <a:rPr lang="cs-CZ" i="1">
                <a:solidFill>
                  <a:srgbClr val="404040"/>
                </a:solidFill>
                <a:ea typeface="+mn-lt"/>
                <a:cs typeface="+mn-lt"/>
              </a:rPr>
              <a:t>Pociťte přírodu na vlastní kůži. </a:t>
            </a:r>
            <a:endParaRPr lang="cs-CZ" i="1">
              <a:solidFill>
                <a:srgbClr val="404040"/>
              </a:solidFill>
            </a:endParaRPr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>
              <a:buFont typeface="Wingdings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26D2D2C-97AD-417A-9A73-A3CC5BC8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3965733"/>
            <a:ext cx="2743200" cy="256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94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72443-EC68-436D-97F9-2996A5FE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Mýdla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F2DAA-5AA2-41DB-8822-4D6CC9EA3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Využití přírodních materiálů.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Dodáno v látkovém pytlíku. (10 Kč) 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Výběr mezi vůněmi: levandule, jasmín, kokos, vanilka a mango s citrusem.</a:t>
            </a:r>
            <a:endParaRPr lang="cs-CZ" dirty="0"/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Cena za 100g </a:t>
            </a:r>
            <a:r>
              <a:rPr lang="cs-CZ">
                <a:ea typeface="+mn-lt"/>
                <a:cs typeface="+mn-lt"/>
              </a:rPr>
              <a:t>je </a:t>
            </a:r>
            <a:r>
              <a:rPr lang="cs-CZ" smtClean="0">
                <a:ea typeface="+mn-lt"/>
                <a:cs typeface="+mn-lt"/>
              </a:rPr>
              <a:t>55Kč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/>
          </a:p>
        </p:txBody>
      </p:sp>
      <p:pic>
        <p:nvPicPr>
          <p:cNvPr id="5" name="Obrázek 5" descr="Obsah obrázku kousek&#10;&#10;Popis se vygeneroval automaticky.">
            <a:extLst>
              <a:ext uri="{FF2B5EF4-FFF2-40B4-BE49-F238E27FC236}">
                <a16:creationId xmlns:a16="http://schemas.microsoft.com/office/drawing/2014/main" id="{5F74D3DE-B86A-4F91-B610-98C5523D5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649743" y="4921996"/>
            <a:ext cx="2921793" cy="1653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9" descr="Obsah obrázku sýr, balení dárků, čtverec, máslo&#10;&#10;Popis se vygeneroval automaticky.">
            <a:extLst>
              <a:ext uri="{FF2B5EF4-FFF2-40B4-BE49-F238E27FC236}">
                <a16:creationId xmlns:a16="http://schemas.microsoft.com/office/drawing/2014/main" id="{74921BFE-909D-4C89-BA70-45849750E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5926932" y="5102408"/>
            <a:ext cx="2743200" cy="151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8" descr="Obsah obrázku text, stůl, kousek, výseč&#10;&#10;Popis se vygeneroval automaticky.">
            <a:extLst>
              <a:ext uri="{FF2B5EF4-FFF2-40B4-BE49-F238E27FC236}">
                <a16:creationId xmlns:a16="http://schemas.microsoft.com/office/drawing/2014/main" id="{92490124-8F13-42CB-9DD5-EA33BD215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3730317" y="4660381"/>
            <a:ext cx="2743200" cy="152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2" descr="Obsah obrázku text, interiér&#10;&#10;Popis se vygeneroval automaticky.">
            <a:extLst>
              <a:ext uri="{FF2B5EF4-FFF2-40B4-BE49-F238E27FC236}">
                <a16:creationId xmlns:a16="http://schemas.microsoft.com/office/drawing/2014/main" id="{EE8DC45D-D4CF-49C2-A643-77420018D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0000">
            <a:off x="7604646" y="3898548"/>
            <a:ext cx="2743200" cy="149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37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18926-CAC4-4D9C-83FF-644347A8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Krémy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6DAF4-7172-43AB-94EB-FDFDC7B4D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Veganský produkt✔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Vysoce hydratační – vhodný na suché ruce v zimním období.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Výběr mezi vůněmi: meloun s okurkou, rakytník, čokoláda, vanilka.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Cena za 50g je 60 Kč.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Dodáno v látkovém pytlíku (10 Kč).</a:t>
            </a:r>
            <a:endParaRPr lang="cs-CZ" dirty="0"/>
          </a:p>
        </p:txBody>
      </p:sp>
      <p:pic>
        <p:nvPicPr>
          <p:cNvPr id="5" name="Obrázek 5" descr="Obsah obrázku interiér, hrníček, nádobí, jídelní nádobí&#10;&#10;Popis se vygeneroval automaticky.">
            <a:extLst>
              <a:ext uri="{FF2B5EF4-FFF2-40B4-BE49-F238E27FC236}">
                <a16:creationId xmlns:a16="http://schemas.microsoft.com/office/drawing/2014/main" id="{09877B9F-9A17-4111-9199-3733112A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4201258"/>
            <a:ext cx="2743200" cy="23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15E54-42DF-4B4B-B234-32862666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Bomby do koupele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DF95A-24B1-4FA0-81C9-BF3317188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Výběr mezi vůněmi: žvýkačka, granátového jablko, </a:t>
            </a:r>
            <a:r>
              <a:rPr lang="cs-CZ" dirty="0" err="1">
                <a:ea typeface="+mn-lt"/>
                <a:cs typeface="+mn-lt"/>
              </a:rPr>
              <a:t>mojito</a:t>
            </a:r>
            <a:r>
              <a:rPr lang="cs-CZ" dirty="0">
                <a:ea typeface="+mn-lt"/>
                <a:cs typeface="+mn-lt"/>
              </a:rPr>
              <a:t>, mango s citrusem, nebo švestka s višní.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Nabízíme dvě velikosti – 100g (110 Kč) nebo 50 g (60 Kč).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Dodáno v látkovém pytlíku (10 Kč).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Bomby je nutné spotřebovat do tří týdnů.</a:t>
            </a:r>
          </a:p>
          <a:p>
            <a:pPr>
              <a:buFont typeface="Wingdings" charset="2"/>
              <a:buChar char="Ø"/>
            </a:pPr>
            <a:endParaRPr lang="cs-CZ" dirty="0"/>
          </a:p>
        </p:txBody>
      </p:sp>
      <p:pic>
        <p:nvPicPr>
          <p:cNvPr id="4" name="Obrázek 4" descr="Obsah obrázku jídlo, interiér, různé, pečené&#10;&#10;Popis se vygeneroval automaticky.">
            <a:extLst>
              <a:ext uri="{FF2B5EF4-FFF2-40B4-BE49-F238E27FC236}">
                <a16:creationId xmlns:a16="http://schemas.microsoft.com/office/drawing/2014/main" id="{CC617716-5943-472A-8D96-A3871F04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80000">
            <a:off x="1837386" y="4414182"/>
            <a:ext cx="2350294" cy="2124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5" descr="Obsah obrázku postel&#10;&#10;Popis se vygeneroval automaticky.">
            <a:extLst>
              <a:ext uri="{FF2B5EF4-FFF2-40B4-BE49-F238E27FC236}">
                <a16:creationId xmlns:a16="http://schemas.microsoft.com/office/drawing/2014/main" id="{465833C9-76D5-4736-A85B-45AB05569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5475027" y="4099550"/>
            <a:ext cx="2743200" cy="2525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756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10C32-C565-44E0-B04C-6CFEF05A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/>
            </a:r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/>
            </a:r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/>
            </a:r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/>
            </a:r>
            <a:br>
              <a:rPr lang="cs-CZ" dirty="0">
                <a:ea typeface="+mj-lt"/>
                <a:cs typeface="+mj-lt"/>
              </a:rPr>
            </a:br>
            <a:r>
              <a:rPr lang="cs-CZ" sz="5300">
                <a:ea typeface="+mj-lt"/>
                <a:cs typeface="+mj-lt"/>
              </a:rPr>
              <a:t>Cena balíčku na přání je dohodou.</a:t>
            </a:r>
            <a:endParaRPr lang="cs-CZ" sz="5300"/>
          </a:p>
        </p:txBody>
      </p:sp>
    </p:spTree>
    <p:extLst>
      <p:ext uri="{BB962C8B-B14F-4D97-AF65-F5344CB8AC3E}">
        <p14:creationId xmlns:p14="http://schemas.microsoft.com/office/powerpoint/2010/main" val="428913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DCFFE-6C24-4184-B16E-7204628F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Další informace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CB7790-3CA7-4543-8E14-D09C0EFD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Instagram: @aestheticessence_firma</a:t>
            </a:r>
          </a:p>
          <a:p>
            <a:pPr>
              <a:buFont typeface="Wingdings" charset="2"/>
              <a:buChar char="Ø"/>
            </a:pPr>
            <a:r>
              <a:rPr lang="cs-CZ" dirty="0">
                <a:ea typeface="+mn-lt"/>
                <a:cs typeface="+mn-lt"/>
              </a:rPr>
              <a:t>Ředitel: Pavlína </a:t>
            </a:r>
            <a:r>
              <a:rPr lang="cs-CZ" dirty="0" err="1">
                <a:ea typeface="+mn-lt"/>
                <a:cs typeface="+mn-lt"/>
              </a:rPr>
              <a:t>Tylšová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>
              <a:buFont typeface="Wingdings" charset="2"/>
              <a:buChar char="Ø"/>
            </a:pPr>
            <a:r>
              <a:rPr lang="cs-CZ" sz="2800" b="1" dirty="0"/>
              <a:t>Objednávejte na: </a:t>
            </a:r>
            <a:r>
              <a:rPr lang="cs-CZ" sz="2800" b="1" dirty="0">
                <a:ea typeface="+mn-lt"/>
                <a:cs typeface="+mn-lt"/>
              </a:rPr>
              <a:t>PajaTylsova@gmail.com.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84979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5A581-75B9-4E0B-B970-DCB4F9B0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/>
              <a:t>Děkujeme za Váš čas a těšíme se na Vaše objednávky.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/>
              <a:t>Autor prezentace: Filip Vaněk 3b (Marketingové oddělení)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i="1"/>
              <a:t>Pociťte přírodu na vlastní kůži.</a:t>
            </a:r>
            <a:endParaRPr lang="en-US" sz="180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AD73A89D-DF1E-411D-9B36-59D7B140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81" y="1953577"/>
            <a:ext cx="2743200" cy="256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7251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TM00001240</Template>
  <TotalTime>0</TotalTime>
  <Words>116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Prezentace a nabídka produktů  Æsthetic Essence </vt:lpstr>
      <vt:lpstr>Kdo jsme a co děláme?</vt:lpstr>
      <vt:lpstr>Mýdla</vt:lpstr>
      <vt:lpstr>Krémy </vt:lpstr>
      <vt:lpstr>Bomby do koupele</vt:lpstr>
      <vt:lpstr>    Cena balíčku na přání je dohodou.</vt:lpstr>
      <vt:lpstr>Další informace</vt:lpstr>
      <vt:lpstr>   Děkujeme za Váš čas a těšíme se na Vaše objednávky. Autor prezentace: Filip Vaněk 3b (Marketingové oddělení)         Pociťte přírodu na vlastní kůži.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</dc:creator>
  <cp:lastModifiedBy>Žák</cp:lastModifiedBy>
  <cp:revision>235</cp:revision>
  <dcterms:created xsi:type="dcterms:W3CDTF">2021-03-05T06:51:36Z</dcterms:created>
  <dcterms:modified xsi:type="dcterms:W3CDTF">2021-03-22T08:20:19Z</dcterms:modified>
</cp:coreProperties>
</file>